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Default Extension="jpeg" ContentType="image/jpeg"/>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Override PartName="/ppt/slides/slide1.xml" ContentType="application/vnd.openxmlformats-officedocument.presentationml.slide+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86" d="100"/>
          <a:sy n="86" d="100"/>
        </p:scale>
        <p:origin x="-888" y="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lstStyle>
          <a:p>
            <a:fld id="{82C50C2D-0735-4779-89A5-CD6C3BF2C7C9}" type="datetimeFigureOut">
              <a:rPr lang="en-US" smtClean="0"/>
              <a:pPr/>
              <a:t>2/9/12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lstStyle>
          <a:p>
            <a:fld id="{CC4CDA32-927C-4123-B071-1BFD9DE810B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C50C2D-0735-4779-89A5-CD6C3BF2C7C9}" type="datetimeFigureOut">
              <a:rPr lang="en-US" smtClean="0"/>
              <a:pPr/>
              <a:t>2/9/12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CDA32-927C-4123-B071-1BFD9DE810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82C50C2D-0735-4779-89A5-CD6C3BF2C7C9}" type="datetimeFigureOut">
              <a:rPr lang="en-US" smtClean="0"/>
              <a:pPr/>
              <a:t>2/9/12</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lstStyle>
          <a:p>
            <a:fld id="{CC4CDA32-927C-4123-B071-1BFD9DE810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C50C2D-0735-4779-89A5-CD6C3BF2C7C9}" type="datetimeFigureOut">
              <a:rPr lang="en-US" smtClean="0"/>
              <a:pPr/>
              <a:t>2/9/12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CDA32-927C-4123-B071-1BFD9DE810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lstStyle>
          <a:p>
            <a:fld id="{82C50C2D-0735-4779-89A5-CD6C3BF2C7C9}" type="datetimeFigureOut">
              <a:rPr lang="en-US" smtClean="0"/>
              <a:pPr/>
              <a:t>2/9/12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CC4CDA32-927C-4123-B071-1BFD9DE810B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C50C2D-0735-4779-89A5-CD6C3BF2C7C9}" type="datetimeFigureOut">
              <a:rPr lang="en-US" smtClean="0"/>
              <a:pPr/>
              <a:t>2/9/12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CDA32-927C-4123-B071-1BFD9DE810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2C50C2D-0735-4779-89A5-CD6C3BF2C7C9}" type="datetimeFigureOut">
              <a:rPr lang="en-US" smtClean="0"/>
              <a:pPr/>
              <a:t>2/9/12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4CDA32-927C-4123-B071-1BFD9DE810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C50C2D-0735-4779-89A5-CD6C3BF2C7C9}" type="datetimeFigureOut">
              <a:rPr lang="en-US" smtClean="0"/>
              <a:pPr/>
              <a:t>2/9/12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4CDA32-927C-4123-B071-1BFD9DE810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82C50C2D-0735-4779-89A5-CD6C3BF2C7C9}" type="datetimeFigureOut">
              <a:rPr lang="en-US" smtClean="0"/>
              <a:pPr/>
              <a:t>2/9/12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a:p>
        </p:txBody>
      </p:sp>
      <p:sp>
        <p:nvSpPr>
          <p:cNvPr id="4" name="Slide Number Placeholder 3"/>
          <p:cNvSpPr>
            <a:spLocks noGrp="1"/>
          </p:cNvSpPr>
          <p:nvPr>
            <p:ph type="sldNum" sz="quarter" idx="12"/>
          </p:nvPr>
        </p:nvSpPr>
        <p:spPr/>
        <p:txBody>
          <a:bodyPr/>
          <a:lstStyle/>
          <a:p>
            <a:fld id="{CC4CDA32-927C-4123-B071-1BFD9DE810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C50C2D-0735-4779-89A5-CD6C3BF2C7C9}" type="datetimeFigureOut">
              <a:rPr lang="en-US" smtClean="0"/>
              <a:pPr/>
              <a:t>2/9/12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CDA32-927C-4123-B071-1BFD9DE810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82C50C2D-0735-4779-89A5-CD6C3BF2C7C9}" type="datetimeFigureOut">
              <a:rPr lang="en-US" smtClean="0"/>
              <a:pPr/>
              <a:t>2/9/12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CDA32-927C-4123-B071-1BFD9DE810B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lstStyle>
          <a:p>
            <a:fld id="{82C50C2D-0735-4779-89A5-CD6C3BF2C7C9}" type="datetimeFigureOut">
              <a:rPr lang="en-US" smtClean="0"/>
              <a:pPr/>
              <a:t>2/9/12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lstStyle>
          <a:p>
            <a:fld id="{CC4CDA32-927C-4123-B071-1BFD9DE810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0"/>
            <a:ext cx="7696200" cy="914400"/>
          </a:xfrm>
        </p:spPr>
        <p:txBody>
          <a:bodyPr/>
          <a:lstStyle/>
          <a:p>
            <a:pPr algn="l"/>
            <a:r>
              <a:rPr lang="en-US" dirty="0" smtClean="0"/>
              <a:t>Cloud painting reflection</a:t>
            </a:r>
            <a:endParaRPr lang="en-US" dirty="0"/>
          </a:p>
        </p:txBody>
      </p:sp>
      <p:sp>
        <p:nvSpPr>
          <p:cNvPr id="3" name="Subtitle 2"/>
          <p:cNvSpPr>
            <a:spLocks noGrp="1"/>
          </p:cNvSpPr>
          <p:nvPr>
            <p:ph type="subTitle" idx="1"/>
          </p:nvPr>
        </p:nvSpPr>
        <p:spPr>
          <a:xfrm>
            <a:off x="2819400" y="2057400"/>
            <a:ext cx="6107020" cy="5181600"/>
          </a:xfrm>
        </p:spPr>
        <p:txBody>
          <a:bodyPr>
            <a:normAutofit/>
          </a:bodyPr>
          <a:lstStyle/>
          <a:p>
            <a:r>
              <a:rPr lang="en-US" sz="2800" dirty="0" smtClean="0"/>
              <a:t>Under your weather conditions, write a reflection about your painting. Include the following in your paragraph: What clouds are shown? What are the characteristics of these clouds? What techniques did you use to create these clouds? What other things did you put in your painting to show other weather conditions? </a:t>
            </a:r>
            <a:endParaRPr lang="en-US" sz="2800" dirty="0"/>
          </a:p>
        </p:txBody>
      </p:sp>
      <p:sp>
        <p:nvSpPr>
          <p:cNvPr id="4" name="TextBox 3"/>
          <p:cNvSpPr txBox="1"/>
          <p:nvPr/>
        </p:nvSpPr>
        <p:spPr>
          <a:xfrm>
            <a:off x="381000" y="3657600"/>
            <a:ext cx="1905000" cy="1938992"/>
          </a:xfrm>
          <a:prstGeom prst="rect">
            <a:avLst/>
          </a:prstGeom>
          <a:noFill/>
        </p:spPr>
        <p:txBody>
          <a:bodyPr wrap="square" rtlCol="0">
            <a:spAutoFit/>
          </a:bodyPr>
          <a:lstStyle/>
          <a:p>
            <a:r>
              <a:rPr lang="en-US" sz="2000" dirty="0" smtClean="0"/>
              <a:t>List the location, season, temperature</a:t>
            </a:r>
            <a:r>
              <a:rPr lang="en-US" sz="2000" smtClean="0"/>
              <a:t>, precipitation</a:t>
            </a:r>
            <a:r>
              <a:rPr lang="en-US" sz="2000" dirty="0" smtClean="0"/>
              <a:t>, wind.</a:t>
            </a:r>
            <a:endParaRPr lang="en-US" sz="2000" dirty="0"/>
          </a:p>
        </p:txBody>
      </p:sp>
      <p:sp>
        <p:nvSpPr>
          <p:cNvPr id="5" name="TextBox 4"/>
          <p:cNvSpPr txBox="1"/>
          <p:nvPr/>
        </p:nvSpPr>
        <p:spPr>
          <a:xfrm>
            <a:off x="228600" y="1524001"/>
            <a:ext cx="2286000" cy="1323439"/>
          </a:xfrm>
          <a:prstGeom prst="rect">
            <a:avLst/>
          </a:prstGeom>
          <a:noFill/>
        </p:spPr>
        <p:txBody>
          <a:bodyPr wrap="square" rtlCol="0">
            <a:spAutoFit/>
          </a:bodyPr>
          <a:lstStyle/>
          <a:p>
            <a:r>
              <a:rPr lang="en-US" sz="2000" dirty="0" smtClean="0"/>
              <a:t>At the top of your paper, write the title of your painting. </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512</TotalTime>
  <Words>86</Words>
  <Application>Microsoft Macintosh PowerPoint</Application>
  <PresentationFormat>On-screen Show (4:3)</PresentationFormat>
  <Paragraphs>4</Paragraphs>
  <Slides>1</Slides>
  <Notes>0</Notes>
  <HiddenSlides>0</HiddenSlides>
  <MMClips>0</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Opulent</vt:lpstr>
      <vt:lpstr>Cloud painting reflection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painting reflection</dc:title>
  <dc:creator>Jenn</dc:creator>
  <cp:lastModifiedBy>Ashley Weinard</cp:lastModifiedBy>
  <cp:revision>20</cp:revision>
  <dcterms:created xsi:type="dcterms:W3CDTF">2012-02-10T03:45:56Z</dcterms:created>
  <dcterms:modified xsi:type="dcterms:W3CDTF">2012-02-10T03:46:47Z</dcterms:modified>
</cp:coreProperties>
</file>